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8" r:id="rId9"/>
    <p:sldId id="291" r:id="rId10"/>
    <p:sldId id="264" r:id="rId11"/>
    <p:sldId id="265" r:id="rId12"/>
    <p:sldId id="276" r:id="rId13"/>
    <p:sldId id="292" r:id="rId14"/>
    <p:sldId id="293" r:id="rId15"/>
    <p:sldId id="294" r:id="rId16"/>
    <p:sldId id="295" r:id="rId17"/>
    <p:sldId id="296" r:id="rId18"/>
    <p:sldId id="290" r:id="rId19"/>
    <p:sldId id="269" r:id="rId20"/>
    <p:sldId id="279" r:id="rId21"/>
    <p:sldId id="280" r:id="rId22"/>
    <p:sldId id="281" r:id="rId23"/>
    <p:sldId id="282" r:id="rId24"/>
    <p:sldId id="289" r:id="rId25"/>
    <p:sldId id="283" r:id="rId26"/>
    <p:sldId id="284" r:id="rId27"/>
    <p:sldId id="285" r:id="rId28"/>
    <p:sldId id="286" r:id="rId29"/>
    <p:sldId id="287" r:id="rId30"/>
    <p:sldId id="288" r:id="rId31"/>
    <p:sldId id="270" r:id="rId32"/>
    <p:sldId id="271" r:id="rId33"/>
    <p:sldId id="272" r:id="rId34"/>
    <p:sldId id="273" r:id="rId35"/>
    <p:sldId id="274" r:id="rId36"/>
    <p:sldId id="277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3" autoAdjust="0"/>
    <p:restoredTop sz="94660"/>
  </p:normalViewPr>
  <p:slideViewPr>
    <p:cSldViewPr>
      <p:cViewPr varScale="1">
        <p:scale>
          <a:sx n="65" d="100"/>
          <a:sy n="65" d="100"/>
        </p:scale>
        <p:origin x="-1332" y="-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FF6FF1-5BC9-428E-ABE3-C6EF488E5BA1}" type="datetimeFigureOut">
              <a:rPr lang="en-IN" smtClean="0"/>
              <a:t>30-11-2019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247904-2BE3-4CEF-B64F-961A5498BA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1141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47904-2BE3-4CEF-B64F-961A5498BA39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820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47904-2BE3-4CEF-B64F-961A5498BA39}" type="slidenum">
              <a:rPr lang="en-IN" smtClean="0"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546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47904-2BE3-4CEF-B64F-961A5498BA39}" type="slidenum">
              <a:rPr lang="en-IN" smtClean="0"/>
              <a:t>35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664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82657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6015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308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7312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1556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2734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6051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2683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428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273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9566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49E9D-A76F-4CDD-B552-185680E9D5B3}" type="datetimeFigureOut">
              <a:rPr lang="en-IN" smtClean="0"/>
              <a:t>30-11-2019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9F6B0-C1DF-47EF-8254-E19550D4AB3E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8848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java/index.htm" TargetMode="External"/><Relationship Id="rId2" Type="http://schemas.openxmlformats.org/officeDocument/2006/relationships/hyperlink" Target="https://www.javatpoint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eeksforgeeks.org/java-tutorials/" TargetMode="External"/><Relationship Id="rId4" Type="http://schemas.openxmlformats.org/officeDocument/2006/relationships/hyperlink" Target="https://stackoverflow.com/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8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04864"/>
            <a:ext cx="8566720" cy="1395586"/>
          </a:xfrm>
        </p:spPr>
        <p:txBody>
          <a:bodyPr>
            <a:normAutofit/>
          </a:bodyPr>
          <a:lstStyle/>
          <a:p>
            <a:r>
              <a:rPr lang="en-IN" sz="5400" dirty="0" smtClean="0"/>
              <a:t>		</a:t>
            </a:r>
            <a:r>
              <a:rPr lang="en-IN" sz="5400" b="1" dirty="0" smtClean="0">
                <a:solidFill>
                  <a:schemeClr val="bg1"/>
                </a:solidFill>
                <a:latin typeface="Adobe Garamond Pro Bold" pitchFamily="18" charset="0"/>
              </a:rPr>
              <a:t>MEDPLUS</a:t>
            </a:r>
            <a:endParaRPr lang="en-IN" sz="5400" b="1" dirty="0">
              <a:solidFill>
                <a:schemeClr val="bg1"/>
              </a:solidFill>
              <a:latin typeface="Adobe Garamond Pro Bold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			           </a:t>
            </a:r>
            <a:r>
              <a:rPr lang="en-IN" sz="3800" dirty="0" smtClean="0">
                <a:solidFill>
                  <a:schemeClr val="bg1"/>
                </a:solidFill>
                <a:latin typeface="Adobe Arabic" pitchFamily="18" charset="-78"/>
                <a:cs typeface="Adobe Arabic" pitchFamily="18" charset="-78"/>
              </a:rPr>
              <a:t>ATHIRA ARUN</a:t>
            </a:r>
          </a:p>
          <a:p>
            <a:r>
              <a:rPr lang="en-IN" sz="3800" dirty="0" smtClean="0">
                <a:solidFill>
                  <a:schemeClr val="bg1"/>
                </a:solidFill>
                <a:latin typeface="Adobe Arabic" pitchFamily="18" charset="-78"/>
                <a:cs typeface="Adobe Arabic" pitchFamily="18" charset="-78"/>
              </a:rPr>
              <a:t>			      NIDHIN V S</a:t>
            </a:r>
          </a:p>
          <a:p>
            <a:r>
              <a:rPr lang="en-IN" sz="3800" dirty="0" smtClean="0">
                <a:solidFill>
                  <a:schemeClr val="bg1"/>
                </a:solidFill>
                <a:latin typeface="Adobe Arabic" pitchFamily="18" charset="-78"/>
                <a:cs typeface="Adobe Arabic" pitchFamily="18" charset="-78"/>
              </a:rPr>
              <a:t>			  NAKUL P</a:t>
            </a:r>
          </a:p>
          <a:p>
            <a:r>
              <a:rPr lang="en-IN" sz="3800" dirty="0" smtClean="0">
                <a:solidFill>
                  <a:schemeClr val="bg1"/>
                </a:solidFill>
                <a:latin typeface="Adobe Arabic" pitchFamily="18" charset="-78"/>
                <a:cs typeface="Adobe Arabic" pitchFamily="18" charset="-78"/>
              </a:rPr>
              <a:t>			           PREMDEV A P</a:t>
            </a:r>
            <a:endParaRPr lang="en-IN" sz="3800" dirty="0">
              <a:solidFill>
                <a:schemeClr val="bg1"/>
              </a:solidFill>
              <a:latin typeface="Adobe Arabic" pitchFamily="18" charset="-78"/>
              <a:cs typeface="Adobe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22353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Adobe Arabic" pitchFamily="18" charset="-78"/>
                <a:cs typeface="Adobe Arabic" pitchFamily="18" charset="-78"/>
              </a:rPr>
              <a:t>MODULE 1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ADMIN</a:t>
            </a:r>
          </a:p>
          <a:p>
            <a:pPr marL="0" indent="0">
              <a:buNone/>
            </a:pPr>
            <a:endParaRPr lang="en-IN" sz="40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 Admin can add  medical shops. </a:t>
            </a: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He can view ,delete, and update details of each medical shop.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287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Adobe Arabic" pitchFamily="18" charset="-78"/>
                <a:cs typeface="Adobe Arabic" pitchFamily="18" charset="-78"/>
              </a:rPr>
              <a:t>MODULE 2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dirty="0" smtClean="0"/>
              <a:t>USER</a:t>
            </a:r>
          </a:p>
          <a:p>
            <a:pPr lvl="1">
              <a:buFont typeface="Wingdings" pitchFamily="2" charset="2"/>
              <a:buChar char="§"/>
            </a:pPr>
            <a:endParaRPr lang="en-IN" dirty="0" smtClean="0"/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User can signup to the application.</a:t>
            </a: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He can add remainder by saving details such as name of the medicine, quantity to be consumed,and time schedule for taking medicines.</a:t>
            </a: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 User </a:t>
            </a:r>
            <a:r>
              <a:rPr lang="en-IN" sz="4000" dirty="0">
                <a:latin typeface="Adobe Arabic" pitchFamily="18" charset="-78"/>
                <a:cs typeface="Adobe Arabic" pitchFamily="18" charset="-78"/>
              </a:rPr>
              <a:t>gets notification whenever he </a:t>
            </a: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needs </a:t>
            </a:r>
            <a:r>
              <a:rPr lang="en-IN" sz="4000" dirty="0">
                <a:latin typeface="Adobe Arabic" pitchFamily="18" charset="-78"/>
                <a:cs typeface="Adobe Arabic" pitchFamily="18" charset="-78"/>
              </a:rPr>
              <a:t>to take the medicine.</a:t>
            </a:r>
          </a:p>
          <a:p>
            <a:pPr>
              <a:buFont typeface="Wingdings" pitchFamily="2" charset="2"/>
              <a:buChar char="§"/>
            </a:pPr>
            <a:endParaRPr lang="en-IN" dirty="0"/>
          </a:p>
          <a:p>
            <a:pPr>
              <a:buFont typeface="Wingdings" pitchFamily="2" charset="2"/>
              <a:buChar char="§"/>
            </a:pPr>
            <a:endParaRPr lang="en-IN" dirty="0" smtClean="0"/>
          </a:p>
          <a:p>
            <a:pPr>
              <a:buFont typeface="Wingdings" pitchFamily="2" charset="2"/>
              <a:buChar char="§"/>
            </a:pPr>
            <a:endParaRPr lang="en-IN" dirty="0" smtClean="0"/>
          </a:p>
          <a:p>
            <a:pPr>
              <a:buFont typeface="Wingdings" pitchFamily="2" charset="2"/>
              <a:buChar char="§"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930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1261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endParaRPr lang="en-IN" sz="40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He can view the stock details.</a:t>
            </a: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The stock details are updated automatically when the user consumes the medicine.</a:t>
            </a: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When the stock goes below 15%,the user gets notification.</a:t>
            </a: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He can also track the location of nearby medical shops.</a:t>
            </a:r>
          </a:p>
          <a:p>
            <a:pPr>
              <a:buFont typeface="Wingdings" pitchFamily="2" charset="2"/>
              <a:buChar char="§"/>
            </a:pP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2839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010346"/>
          </a:xfrm>
        </p:spPr>
        <p:txBody>
          <a:bodyPr/>
          <a:lstStyle/>
          <a:p>
            <a:r>
              <a:rPr lang="en-IN" dirty="0" smtClean="0"/>
              <a:t>HLD level 0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068960"/>
            <a:ext cx="6696744" cy="3744416"/>
          </a:xfrm>
        </p:spPr>
      </p:pic>
    </p:spTree>
    <p:extLst>
      <p:ext uri="{BB962C8B-B14F-4D97-AF65-F5344CB8AC3E}">
        <p14:creationId xmlns:p14="http://schemas.microsoft.com/office/powerpoint/2010/main" val="3399409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Level 1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753098"/>
            <a:ext cx="7704856" cy="5104902"/>
          </a:xfrm>
        </p:spPr>
      </p:pic>
    </p:spTree>
    <p:extLst>
      <p:ext uri="{BB962C8B-B14F-4D97-AF65-F5344CB8AC3E}">
        <p14:creationId xmlns:p14="http://schemas.microsoft.com/office/powerpoint/2010/main" val="2918368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Level 2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936416"/>
            <a:ext cx="7344816" cy="4921584"/>
          </a:xfrm>
        </p:spPr>
      </p:pic>
    </p:spTree>
    <p:extLst>
      <p:ext uri="{BB962C8B-B14F-4D97-AF65-F5344CB8AC3E}">
        <p14:creationId xmlns:p14="http://schemas.microsoft.com/office/powerpoint/2010/main" val="3890248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Level 3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838836"/>
            <a:ext cx="7416824" cy="5019164"/>
          </a:xfrm>
        </p:spPr>
      </p:pic>
    </p:spTree>
    <p:extLst>
      <p:ext uri="{BB962C8B-B14F-4D97-AF65-F5344CB8AC3E}">
        <p14:creationId xmlns:p14="http://schemas.microsoft.com/office/powerpoint/2010/main" val="2691791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Class Diagram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00200"/>
            <a:ext cx="7272808" cy="5257800"/>
          </a:xfrm>
        </p:spPr>
      </p:pic>
    </p:spTree>
    <p:extLst>
      <p:ext uri="{BB962C8B-B14F-4D97-AF65-F5344CB8AC3E}">
        <p14:creationId xmlns:p14="http://schemas.microsoft.com/office/powerpoint/2010/main" val="271749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dobe Arabic" pitchFamily="18" charset="-78"/>
                <a:cs typeface="Adobe Arabic" pitchFamily="18" charset="-78"/>
              </a:rPr>
              <a:t>SOLUTION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IN" dirty="0">
                <a:latin typeface="Adobe Arabic" pitchFamily="18" charset="-78"/>
                <a:cs typeface="Adobe Arabic" pitchFamily="18" charset="-78"/>
              </a:rPr>
              <a:t>The user add details of his medicines.</a:t>
            </a:r>
          </a:p>
          <a:p>
            <a:pPr>
              <a:buFont typeface="Wingdings" pitchFamily="2" charset="2"/>
              <a:buChar char="§"/>
            </a:pPr>
            <a:r>
              <a:rPr lang="en-IN" dirty="0">
                <a:latin typeface="Adobe Arabic" pitchFamily="18" charset="-78"/>
                <a:cs typeface="Adobe Arabic" pitchFamily="18" charset="-78"/>
              </a:rPr>
              <a:t>He can set remainders.</a:t>
            </a:r>
          </a:p>
          <a:p>
            <a:pPr>
              <a:buFont typeface="Wingdings" pitchFamily="2" charset="2"/>
              <a:buChar char="§"/>
            </a:pPr>
            <a:r>
              <a:rPr lang="en-IN" dirty="0">
                <a:latin typeface="Adobe Arabic" pitchFamily="18" charset="-78"/>
                <a:cs typeface="Adobe Arabic" pitchFamily="18" charset="-78"/>
              </a:rPr>
              <a:t>Stock details are updated automatically.</a:t>
            </a:r>
          </a:p>
          <a:p>
            <a:pPr>
              <a:buFont typeface="Wingdings" pitchFamily="2" charset="2"/>
              <a:buChar char="§"/>
            </a:pPr>
            <a:r>
              <a:rPr lang="en-IN" dirty="0">
                <a:latin typeface="Adobe Arabic" pitchFamily="18" charset="-78"/>
                <a:cs typeface="Adobe Arabic" pitchFamily="18" charset="-78"/>
              </a:rPr>
              <a:t>The user can view all the registered chemist shops</a:t>
            </a:r>
          </a:p>
          <a:p>
            <a:pPr>
              <a:buFont typeface="Wingdings" pitchFamily="2" charset="2"/>
              <a:buChar char="§"/>
            </a:pPr>
            <a:r>
              <a:rPr lang="en-IN" dirty="0">
                <a:latin typeface="Adobe Arabic" pitchFamily="18" charset="-78"/>
                <a:cs typeface="Adobe Arabic" pitchFamily="18" charset="-78"/>
              </a:rPr>
              <a:t>The location of nearby chemist shops can be tracked.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372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Adobe Arabic" pitchFamily="18" charset="-78"/>
                <a:cs typeface="Adobe Arabic" pitchFamily="18" charset="-78"/>
              </a:rPr>
              <a:t>RESULT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endParaRPr lang="en-IN" sz="40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Notifications are send to the user in case he/she fails to take medicines.</a:t>
            </a:r>
          </a:p>
          <a:p>
            <a:pPr>
              <a:buFont typeface="Wingdings" pitchFamily="2" charset="2"/>
              <a:buChar char="§"/>
            </a:pPr>
            <a:endParaRPr lang="en-IN" sz="4000" dirty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Location of nearby chemist shops are  tracked. 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7576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dobe Arabic" pitchFamily="18" charset="-78"/>
                <a:cs typeface="Adobe Arabic" pitchFamily="18" charset="-78"/>
              </a:rPr>
              <a:t>CONTENT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052736"/>
            <a:ext cx="8507288" cy="5805264"/>
          </a:xfrm>
        </p:spPr>
        <p:txBody>
          <a:bodyPr>
            <a:normAutofit fontScale="47500" lnSpcReduction="20000"/>
          </a:bodyPr>
          <a:lstStyle/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Objectives</a:t>
            </a: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Introduction</a:t>
            </a: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Scope</a:t>
            </a: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Approach</a:t>
            </a: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Use case diagram</a:t>
            </a: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HLD</a:t>
            </a: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LLD</a:t>
            </a:r>
            <a:endParaRPr lang="en-IN" sz="5800" dirty="0">
              <a:latin typeface="Adobe Arabic" pitchFamily="18" charset="-78"/>
              <a:cs typeface="Adobe Arabic" pitchFamily="18" charset="-78"/>
            </a:endParaRP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Solution</a:t>
            </a:r>
            <a:endParaRPr lang="en-IN" sz="5800" dirty="0">
              <a:latin typeface="Adobe Arabic" pitchFamily="18" charset="-78"/>
              <a:cs typeface="Adobe Arabic" pitchFamily="18" charset="-78"/>
            </a:endParaRP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Result</a:t>
            </a:r>
            <a:endParaRPr lang="en-IN" sz="5800" dirty="0">
              <a:latin typeface="Adobe Arabic" pitchFamily="18" charset="-78"/>
              <a:cs typeface="Adobe Arabic" pitchFamily="18" charset="-78"/>
            </a:endParaRP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Advantage</a:t>
            </a:r>
            <a:endParaRPr lang="en-IN" sz="5800" dirty="0">
              <a:latin typeface="Adobe Arabic" pitchFamily="18" charset="-78"/>
              <a:cs typeface="Adobe Arabic" pitchFamily="18" charset="-78"/>
            </a:endParaRP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Disadvantage</a:t>
            </a:r>
            <a:endParaRPr lang="en-IN" sz="5800" dirty="0">
              <a:latin typeface="Adobe Arabic" pitchFamily="18" charset="-78"/>
              <a:cs typeface="Adobe Arabic" pitchFamily="18" charset="-78"/>
            </a:endParaRP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Future Work</a:t>
            </a:r>
          </a:p>
          <a:p>
            <a:pPr algn="just">
              <a:buFont typeface="Wingdings" pitchFamily="2" charset="2"/>
              <a:buChar char="§"/>
            </a:pPr>
            <a:r>
              <a:rPr lang="en-IN" sz="5800" dirty="0" smtClean="0">
                <a:latin typeface="Adobe Arabic" pitchFamily="18" charset="-78"/>
                <a:cs typeface="Adobe Arabic" pitchFamily="18" charset="-78"/>
              </a:rPr>
              <a:t>References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349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Home page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752"/>
            <a:ext cx="9214939" cy="5661248"/>
          </a:xfrm>
        </p:spPr>
      </p:pic>
    </p:spTree>
    <p:extLst>
      <p:ext uri="{BB962C8B-B14F-4D97-AF65-F5344CB8AC3E}">
        <p14:creationId xmlns:p14="http://schemas.microsoft.com/office/powerpoint/2010/main" val="212084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Login page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4744"/>
            <a:ext cx="9144000" cy="5733256"/>
          </a:xfrm>
        </p:spPr>
      </p:pic>
    </p:spTree>
    <p:extLst>
      <p:ext uri="{BB962C8B-B14F-4D97-AF65-F5344CB8AC3E}">
        <p14:creationId xmlns:p14="http://schemas.microsoft.com/office/powerpoint/2010/main" val="260021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User Home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9144000" cy="5877272"/>
          </a:xfrm>
        </p:spPr>
      </p:pic>
    </p:spTree>
    <p:extLst>
      <p:ext uri="{BB962C8B-B14F-4D97-AF65-F5344CB8AC3E}">
        <p14:creationId xmlns:p14="http://schemas.microsoft.com/office/powerpoint/2010/main" val="39106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Pill Remainder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752"/>
            <a:ext cx="9144000" cy="5661248"/>
          </a:xfrm>
        </p:spPr>
      </p:pic>
    </p:spTree>
    <p:extLst>
      <p:ext uri="{BB962C8B-B14F-4D97-AF65-F5344CB8AC3E}">
        <p14:creationId xmlns:p14="http://schemas.microsoft.com/office/powerpoint/2010/main" val="402417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Edit Stock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2776"/>
            <a:ext cx="9144000" cy="5445224"/>
          </a:xfrm>
        </p:spPr>
      </p:pic>
    </p:spTree>
    <p:extLst>
      <p:ext uri="{BB962C8B-B14F-4D97-AF65-F5344CB8AC3E}">
        <p14:creationId xmlns:p14="http://schemas.microsoft.com/office/powerpoint/2010/main" val="320208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Reminder </a:t>
            </a: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Check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2776"/>
            <a:ext cx="9144000" cy="5661248"/>
          </a:xfrm>
        </p:spPr>
      </p:pic>
    </p:spTree>
    <p:extLst>
      <p:ext uri="{BB962C8B-B14F-4D97-AF65-F5344CB8AC3E}">
        <p14:creationId xmlns:p14="http://schemas.microsoft.com/office/powerpoint/2010/main" val="2012137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Remainder Check Demo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752"/>
            <a:ext cx="9144000" cy="5661248"/>
          </a:xfrm>
        </p:spPr>
      </p:pic>
    </p:spTree>
    <p:extLst>
      <p:ext uri="{BB962C8B-B14F-4D97-AF65-F5344CB8AC3E}">
        <p14:creationId xmlns:p14="http://schemas.microsoft.com/office/powerpoint/2010/main" val="652601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Tracking all shops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752"/>
            <a:ext cx="9144000" cy="5661248"/>
          </a:xfrm>
        </p:spPr>
      </p:pic>
    </p:spTree>
    <p:extLst>
      <p:ext uri="{BB962C8B-B14F-4D97-AF65-F5344CB8AC3E}">
        <p14:creationId xmlns:p14="http://schemas.microsoft.com/office/powerpoint/2010/main" val="277450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Tracking nearby shop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8760"/>
            <a:ext cx="9144000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9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Add Medicine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4744"/>
            <a:ext cx="9144000" cy="5832648"/>
          </a:xfrm>
        </p:spPr>
      </p:pic>
    </p:spTree>
    <p:extLst>
      <p:ext uri="{BB962C8B-B14F-4D97-AF65-F5344CB8AC3E}">
        <p14:creationId xmlns:p14="http://schemas.microsoft.com/office/powerpoint/2010/main" val="73976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N" dirty="0" smtClean="0">
                <a:latin typeface="Adobe Arabic" pitchFamily="18" charset="-78"/>
                <a:cs typeface="Adobe Arabic" pitchFamily="18" charset="-78"/>
              </a:rPr>
              <a:t>OBJECTIVES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endParaRPr lang="en-GB" sz="40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To assist old people in reminding  them about medicines.</a:t>
            </a:r>
          </a:p>
          <a:p>
            <a:pPr>
              <a:buFont typeface="Wingdings" pitchFamily="2" charset="2"/>
              <a:buChar char="§"/>
            </a:pPr>
            <a:endParaRPr lang="en-GB" sz="40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To track the location of nearby chemist shops.</a:t>
            </a:r>
          </a:p>
          <a:p>
            <a:pPr marL="0" indent="0">
              <a:buNone/>
            </a:pPr>
            <a:endParaRPr lang="en-GB" sz="4000" dirty="0" smtClean="0">
              <a:latin typeface="Adobe Arabic" pitchFamily="18" charset="-78"/>
              <a:cs typeface="Adobe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3473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Admin Page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6752"/>
            <a:ext cx="9144000" cy="5661248"/>
          </a:xfrm>
        </p:spPr>
      </p:pic>
    </p:spTree>
    <p:extLst>
      <p:ext uri="{BB962C8B-B14F-4D97-AF65-F5344CB8AC3E}">
        <p14:creationId xmlns:p14="http://schemas.microsoft.com/office/powerpoint/2010/main" val="410390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Adobe Arabic" pitchFamily="18" charset="-78"/>
                <a:cs typeface="Adobe Arabic" pitchFamily="18" charset="-78"/>
              </a:rPr>
              <a:t>ADVANTAGES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sz="40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Easy </a:t>
            </a:r>
            <a:r>
              <a:rPr lang="en-GB" sz="4000" dirty="0">
                <a:latin typeface="Adobe Arabic" pitchFamily="18" charset="-78"/>
                <a:cs typeface="Adobe Arabic" pitchFamily="18" charset="-78"/>
              </a:rPr>
              <a:t>Setup – It takes a couple of minutes to setup a new </a:t>
            </a: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user.</a:t>
            </a: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Improves the medical routine of the user.</a:t>
            </a:r>
          </a:p>
          <a:p>
            <a:pPr>
              <a:buFont typeface="Wingdings" pitchFamily="2" charset="2"/>
              <a:buChar char="§"/>
            </a:pPr>
            <a:r>
              <a:rPr lang="en-GB" sz="4000" dirty="0">
                <a:latin typeface="Adobe Arabic" pitchFamily="18" charset="-78"/>
                <a:cs typeface="Adobe Arabic" pitchFamily="18" charset="-78"/>
              </a:rPr>
              <a:t>Flexible Access – </a:t>
            </a: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Patients </a:t>
            </a:r>
            <a:r>
              <a:rPr lang="en-GB" sz="4000" dirty="0">
                <a:latin typeface="Adobe Arabic" pitchFamily="18" charset="-78"/>
                <a:cs typeface="Adobe Arabic" pitchFamily="18" charset="-78"/>
              </a:rPr>
              <a:t>can </a:t>
            </a: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access </a:t>
            </a:r>
            <a:r>
              <a:rPr lang="en-GB" sz="4000" dirty="0">
                <a:latin typeface="Adobe Arabic" pitchFamily="18" charset="-78"/>
                <a:cs typeface="Adobe Arabic" pitchFamily="18" charset="-78"/>
              </a:rPr>
              <a:t>from anywhere with internet access.</a:t>
            </a:r>
            <a:endParaRPr lang="en-IN" sz="4000" dirty="0" smtClean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IN" dirty="0" smtClean="0"/>
          </a:p>
          <a:p>
            <a:pPr>
              <a:buFont typeface="Wingdings" pitchFamily="2" charset="2"/>
              <a:buChar char="§"/>
            </a:pPr>
            <a:endParaRPr lang="en-IN" dirty="0" smtClean="0"/>
          </a:p>
          <a:p>
            <a:pPr>
              <a:buFont typeface="Wingdings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851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Adobe Arabic" pitchFamily="18" charset="-78"/>
                <a:cs typeface="Adobe Arabic" pitchFamily="18" charset="-78"/>
              </a:rPr>
              <a:t>DISADVANTAGES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endParaRPr lang="en-IN" sz="40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The application can only be used when there is internet access.</a:t>
            </a:r>
          </a:p>
          <a:p>
            <a:pPr>
              <a:buFont typeface="Wingdings" pitchFamily="2" charset="2"/>
              <a:buChar char="§"/>
            </a:pPr>
            <a:endParaRPr lang="en-IN" sz="4000" dirty="0" smtClean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IN" dirty="0" smtClean="0"/>
          </a:p>
          <a:p>
            <a:pPr>
              <a:buFont typeface="Wingdings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506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Adobe Arabic" pitchFamily="18" charset="-78"/>
                <a:cs typeface="Adobe Arabic" pitchFamily="18" charset="-78"/>
              </a:rPr>
              <a:t>FUTURE SCOPE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In future online pharmacy facility can also be added to the application.</a:t>
            </a:r>
          </a:p>
          <a:p>
            <a:pPr>
              <a:buFont typeface="Wingdings" pitchFamily="2" charset="2"/>
              <a:buChar char="§"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It may provide </a:t>
            </a:r>
            <a:r>
              <a:rPr lang="en-GB" sz="4000" dirty="0"/>
              <a:t> </a:t>
            </a: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home delivery of </a:t>
            </a:r>
            <a:r>
              <a:rPr lang="en-GB" sz="4000" dirty="0">
                <a:latin typeface="Adobe Arabic" pitchFamily="18" charset="-78"/>
                <a:cs typeface="Adobe Arabic" pitchFamily="18" charset="-78"/>
              </a:rPr>
              <a:t>their demanded medicine and suggesting them alternatives to that medicine in case it is unavailable </a:t>
            </a: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or expensive </a:t>
            </a:r>
            <a:r>
              <a:rPr lang="en-GB" sz="4000" dirty="0">
                <a:latin typeface="Adobe Arabic" pitchFamily="18" charset="-78"/>
                <a:cs typeface="Adobe Arabic" pitchFamily="18" charset="-78"/>
              </a:rPr>
              <a:t>for them.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3836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Adobe Arabic" pitchFamily="18" charset="-78"/>
                <a:cs typeface="Adobe Arabic" pitchFamily="18" charset="-78"/>
              </a:rPr>
              <a:t>REFERENCES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endParaRPr lang="en-US" u="sng" dirty="0" smtClean="0">
              <a:latin typeface="Adobe Arabic" pitchFamily="18" charset="-78"/>
              <a:cs typeface="Adobe Arabic" pitchFamily="18" charset="-78"/>
              <a:hlinkClick r:id="rId2"/>
            </a:endParaRPr>
          </a:p>
          <a:p>
            <a:r>
              <a:rPr lang="en-US" sz="9300" u="sng" dirty="0" smtClean="0">
                <a:latin typeface="Adobe Arabic" pitchFamily="18" charset="-78"/>
                <a:cs typeface="Adobe Arabic" pitchFamily="18" charset="-78"/>
                <a:hlinkClick r:id="rId2"/>
              </a:rPr>
              <a:t>https</a:t>
            </a:r>
            <a:r>
              <a:rPr lang="en-US" sz="9300" u="sng" dirty="0">
                <a:latin typeface="Adobe Arabic" pitchFamily="18" charset="-78"/>
                <a:cs typeface="Adobe Arabic" pitchFamily="18" charset="-78"/>
                <a:hlinkClick r:id="rId2"/>
              </a:rPr>
              <a:t>://</a:t>
            </a:r>
            <a:r>
              <a:rPr lang="en-US" sz="9300" u="sng" dirty="0" smtClean="0">
                <a:latin typeface="Adobe Arabic" pitchFamily="18" charset="-78"/>
                <a:cs typeface="Adobe Arabic" pitchFamily="18" charset="-78"/>
                <a:hlinkClick r:id="rId2"/>
              </a:rPr>
              <a:t>www.javatpoint.com</a:t>
            </a:r>
            <a:endParaRPr lang="en-US" sz="9300" u="sng" dirty="0" smtClean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r>
              <a:rPr lang="en-US" sz="9300" dirty="0">
                <a:latin typeface="Adobe Arabic" pitchFamily="18" charset="-78"/>
                <a:cs typeface="Adobe Arabic" pitchFamily="18" charset="-78"/>
              </a:rPr>
              <a:t> </a:t>
            </a:r>
            <a:endParaRPr lang="en-IN" sz="9300" dirty="0">
              <a:latin typeface="Adobe Arabic" pitchFamily="18" charset="-78"/>
              <a:cs typeface="Adobe Arabic" pitchFamily="18" charset="-78"/>
            </a:endParaRPr>
          </a:p>
          <a:p>
            <a:r>
              <a:rPr lang="en-US" sz="9300" u="sng" dirty="0">
                <a:latin typeface="Adobe Arabic" pitchFamily="18" charset="-78"/>
                <a:cs typeface="Adobe Arabic" pitchFamily="18" charset="-78"/>
                <a:hlinkClick r:id="rId3"/>
              </a:rPr>
              <a:t>https://</a:t>
            </a:r>
            <a:r>
              <a:rPr lang="en-US" sz="9300" u="sng" dirty="0" smtClean="0">
                <a:latin typeface="Adobe Arabic" pitchFamily="18" charset="-78"/>
                <a:cs typeface="Adobe Arabic" pitchFamily="18" charset="-78"/>
                <a:hlinkClick r:id="rId3"/>
              </a:rPr>
              <a:t>www.tutorialspoint.com/java/index.htm</a:t>
            </a:r>
            <a:endParaRPr lang="en-US" sz="9300" u="sng" dirty="0" smtClean="0">
              <a:latin typeface="Adobe Arabic" pitchFamily="18" charset="-78"/>
              <a:cs typeface="Adobe Arabic" pitchFamily="18" charset="-78"/>
            </a:endParaRPr>
          </a:p>
          <a:p>
            <a:endParaRPr lang="en-US" sz="9300" u="sng" dirty="0">
              <a:latin typeface="Adobe Arabic" pitchFamily="18" charset="-78"/>
              <a:cs typeface="Adobe Arabic" pitchFamily="18" charset="-78"/>
            </a:endParaRPr>
          </a:p>
          <a:p>
            <a:r>
              <a:rPr lang="en-IN" sz="9300" dirty="0">
                <a:latin typeface="Adobe Arabic" pitchFamily="18" charset="-78"/>
                <a:cs typeface="Adobe Arabic" pitchFamily="18" charset="-78"/>
                <a:hlinkClick r:id="rId4"/>
              </a:rPr>
              <a:t>https://stackoverflow.com</a:t>
            </a:r>
            <a:r>
              <a:rPr lang="en-IN" sz="9300" dirty="0" smtClean="0">
                <a:latin typeface="Adobe Arabic" pitchFamily="18" charset="-78"/>
                <a:cs typeface="Adobe Arabic" pitchFamily="18" charset="-78"/>
                <a:hlinkClick r:id="rId4"/>
              </a:rPr>
              <a:t>/</a:t>
            </a:r>
            <a:endParaRPr lang="en-IN" sz="9300" dirty="0" smtClean="0">
              <a:latin typeface="Adobe Arabic" pitchFamily="18" charset="-78"/>
              <a:cs typeface="Adobe Arabic" pitchFamily="18" charset="-78"/>
            </a:endParaRPr>
          </a:p>
          <a:p>
            <a:endParaRPr lang="en-IN" sz="9300" dirty="0">
              <a:latin typeface="Adobe Arabic" pitchFamily="18" charset="-78"/>
              <a:cs typeface="Adobe Arabic" pitchFamily="18" charset="-78"/>
            </a:endParaRPr>
          </a:p>
          <a:p>
            <a:r>
              <a:rPr lang="en-IN" sz="9300" dirty="0">
                <a:latin typeface="Adobe Arabic" pitchFamily="18" charset="-78"/>
                <a:cs typeface="Adobe Arabic" pitchFamily="18" charset="-78"/>
                <a:hlinkClick r:id="rId5"/>
              </a:rPr>
              <a:t>https://www.geeksforgeeks.org/java-tutorials/</a:t>
            </a:r>
            <a:endParaRPr lang="en-IN" sz="9300" dirty="0" smtClean="0">
              <a:latin typeface="Adobe Arabic" pitchFamily="18" charset="-78"/>
              <a:cs typeface="Adobe Arabic" pitchFamily="18" charset="-78"/>
            </a:endParaRPr>
          </a:p>
          <a:p>
            <a:endParaRPr lang="en-IN" dirty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IN" dirty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IN" b="1" dirty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r>
              <a:rPr lang="en-US" dirty="0">
                <a:latin typeface="Adobe Arabic" pitchFamily="18" charset="-78"/>
                <a:cs typeface="Adobe Arabic" pitchFamily="18" charset="-78"/>
              </a:rPr>
              <a:t> 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  <a:p>
            <a:endParaRPr lang="en-US" u="sng" dirty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977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 smtClean="0">
                <a:latin typeface="Adobe Arabic" pitchFamily="18" charset="-78"/>
                <a:cs typeface="Adobe Arabic" pitchFamily="18" charset="-78"/>
              </a:rPr>
              <a:t>CONCLUSSION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sz="4000" dirty="0" smtClean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r>
              <a:rPr lang="en-IN" sz="4000" dirty="0" smtClean="0">
                <a:latin typeface="Adobe Arabic" pitchFamily="18" charset="-78"/>
                <a:cs typeface="Adobe Arabic" pitchFamily="18" charset="-78"/>
              </a:rPr>
              <a:t>In short our application provides notification for the user to take the medicine and also helps the user to track nearby medical shops.</a:t>
            </a:r>
            <a:endParaRPr lang="en-IN" sz="4000" dirty="0">
              <a:latin typeface="Adobe Arabic" pitchFamily="18" charset="-78"/>
              <a:cs typeface="Adobe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2600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5400" dirty="0" smtClean="0">
                <a:latin typeface="Adobe Arabic" pitchFamily="18" charset="-78"/>
                <a:cs typeface="Adobe Arabic" pitchFamily="18" charset="-78"/>
              </a:rPr>
              <a:t>		</a:t>
            </a:r>
          </a:p>
          <a:p>
            <a:pPr marL="0" indent="0">
              <a:buNone/>
            </a:pPr>
            <a:r>
              <a:rPr lang="en-IN" sz="5400" dirty="0">
                <a:latin typeface="Adobe Arabic" pitchFamily="18" charset="-78"/>
                <a:cs typeface="Adobe Arabic" pitchFamily="18" charset="-78"/>
              </a:rPr>
              <a:t>	</a:t>
            </a:r>
            <a:r>
              <a:rPr lang="en-IN" sz="5400" dirty="0" smtClean="0">
                <a:latin typeface="Adobe Arabic" pitchFamily="18" charset="-78"/>
                <a:cs typeface="Adobe Arabic" pitchFamily="18" charset="-78"/>
              </a:rPr>
              <a:t>	    THANK  YOU</a:t>
            </a:r>
            <a:endParaRPr lang="en-IN" sz="5400" dirty="0">
              <a:latin typeface="Adobe Arabic" pitchFamily="18" charset="-78"/>
              <a:cs typeface="Adobe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07884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dobe Arabic" pitchFamily="18" charset="-78"/>
                <a:cs typeface="Adobe Arabic" pitchFamily="18" charset="-78"/>
              </a:rPr>
              <a:t>INTRODUCTION</a:t>
            </a: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sz="40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 MedPlus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is a Web app to assist people with their medical </a:t>
            </a: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routine.</a:t>
            </a:r>
          </a:p>
          <a:p>
            <a:pPr>
              <a:buFont typeface="Wingdings" pitchFamily="2" charset="2"/>
              <a:buChar char="§"/>
            </a:pPr>
            <a:endParaRPr lang="en-GB" sz="3600" dirty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It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will store all </a:t>
            </a: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the medications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prescribed by the doctor and </a:t>
            </a: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helps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maintain the stock till the time needed. </a:t>
            </a:r>
            <a:endParaRPr lang="en-GB" sz="3600" dirty="0" smtClean="0">
              <a:latin typeface="Adobe Arabic" pitchFamily="18" charset="-78"/>
              <a:cs typeface="Adobe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7488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0"/>
            <a:ext cx="8964488" cy="652534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36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endParaRPr lang="en-GB" sz="36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It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assist people in reminding them about </a:t>
            </a: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medicines</a:t>
            </a:r>
          </a:p>
          <a:p>
            <a:pPr marL="0" indent="0">
              <a:buNone/>
            </a:pPr>
            <a:endParaRPr lang="en-GB" sz="3600" dirty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It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helps in  </a:t>
            </a: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updating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their current stock of the required </a:t>
            </a: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medicines.</a:t>
            </a:r>
          </a:p>
          <a:p>
            <a:pPr>
              <a:buFont typeface="Wingdings" pitchFamily="2" charset="2"/>
              <a:buChar char="§"/>
            </a:pPr>
            <a:endParaRPr lang="en-GB" sz="3600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It also tracks 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the location of the nearest chemist </a:t>
            </a: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shop.</a:t>
            </a:r>
          </a:p>
          <a:p>
            <a:pPr marL="0" indent="0">
              <a:buNone/>
            </a:pPr>
            <a:endParaRPr lang="en-GB" sz="3600" dirty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GB" sz="3600" dirty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IN" sz="3600" dirty="0">
              <a:latin typeface="Adobe Arabic" pitchFamily="18" charset="-78"/>
              <a:cs typeface="Adobe Arabic" pitchFamily="18" charset="-78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018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4400" dirty="0" smtClean="0">
              <a:latin typeface="Adobe Arabic" pitchFamily="18" charset="-78"/>
              <a:cs typeface="Adobe Arabic" pitchFamily="18" charset="-78"/>
            </a:endParaRPr>
          </a:p>
          <a:p>
            <a:pPr marL="0" indent="0" algn="ctr">
              <a:buNone/>
            </a:pPr>
            <a:r>
              <a:rPr lang="en-IN" sz="4400" dirty="0">
                <a:latin typeface="Adobe Arabic" pitchFamily="18" charset="-78"/>
                <a:cs typeface="Adobe Arabic" pitchFamily="18" charset="-78"/>
              </a:rPr>
              <a:t> </a:t>
            </a:r>
            <a:r>
              <a:rPr lang="en-IN" sz="4400" dirty="0" smtClean="0">
                <a:latin typeface="Adobe Arabic" pitchFamily="18" charset="-78"/>
                <a:cs typeface="Adobe Arabic" pitchFamily="18" charset="-78"/>
              </a:rPr>
              <a:t>  OUT OF SCOPE</a:t>
            </a:r>
          </a:p>
          <a:p>
            <a:pPr marL="0" indent="0">
              <a:buNone/>
            </a:pPr>
            <a:endParaRPr lang="en-GB" dirty="0" smtClean="0">
              <a:latin typeface="Adobe Arabic" pitchFamily="18" charset="-78"/>
              <a:cs typeface="Adobe Arabic" pitchFamily="18" charset="-78"/>
            </a:endParaRPr>
          </a:p>
          <a:p>
            <a:pPr>
              <a:buFont typeface="Wingdings" pitchFamily="2" charset="2"/>
              <a:buChar char="§"/>
            </a:pP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It is not possible to check whether the medicine is out of </a:t>
            </a:r>
          </a:p>
          <a:p>
            <a:pPr marL="0" indent="0">
              <a:buNone/>
            </a:pPr>
            <a:r>
              <a:rPr lang="en-GB" sz="4000" dirty="0">
                <a:latin typeface="Adobe Arabic" pitchFamily="18" charset="-78"/>
                <a:cs typeface="Adobe Arabic" pitchFamily="18" charset="-78"/>
              </a:rPr>
              <a:t>	</a:t>
            </a:r>
            <a:r>
              <a:rPr lang="en-GB" sz="4000" dirty="0" smtClean="0">
                <a:latin typeface="Adobe Arabic" pitchFamily="18" charset="-78"/>
                <a:cs typeface="Adobe Arabic" pitchFamily="18" charset="-78"/>
              </a:rPr>
              <a:t>stock.</a:t>
            </a:r>
            <a:endParaRPr lang="en-GB" dirty="0" smtClean="0"/>
          </a:p>
          <a:p>
            <a:pPr>
              <a:buFont typeface="Wingdings" pitchFamily="2" charset="2"/>
              <a:buChar char="§"/>
            </a:pPr>
            <a:endParaRPr lang="en-GB" dirty="0"/>
          </a:p>
          <a:p>
            <a:pPr>
              <a:buFont typeface="Wingdings" pitchFamily="2" charset="2"/>
              <a:buChar char="§"/>
            </a:pPr>
            <a:endParaRPr lang="en-GB" dirty="0" smtClean="0"/>
          </a:p>
          <a:p>
            <a:pPr>
              <a:buFont typeface="Wingdings" pitchFamily="2" charset="2"/>
              <a:buChar char="§"/>
            </a:pPr>
            <a:endParaRPr lang="en-GB" dirty="0"/>
          </a:p>
          <a:p>
            <a:pPr>
              <a:buFont typeface="Wingdings" pitchFamily="2" charset="2"/>
              <a:buChar char="§"/>
            </a:pPr>
            <a:endParaRPr lang="en-GB" dirty="0" smtClean="0"/>
          </a:p>
          <a:p>
            <a:pPr>
              <a:buFont typeface="Wingdings" pitchFamily="2" charset="2"/>
              <a:buChar char="§"/>
            </a:pPr>
            <a:endParaRPr lang="en-GB" dirty="0"/>
          </a:p>
          <a:p>
            <a:pPr>
              <a:buFont typeface="Wingdings" pitchFamily="2" charset="2"/>
              <a:buChar char="§"/>
            </a:pPr>
            <a:endParaRPr lang="en-GB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242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4400" dirty="0" smtClean="0">
                <a:latin typeface="Adobe Arabic" pitchFamily="18" charset="-78"/>
                <a:cs typeface="Adobe Arabic" pitchFamily="18" charset="-78"/>
              </a:rPr>
              <a:t>   APPROACH</a:t>
            </a:r>
          </a:p>
          <a:p>
            <a:pPr marL="0" indent="0">
              <a:buNone/>
            </a:pPr>
            <a:endParaRPr lang="en-IN" dirty="0" smtClean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r>
              <a:rPr lang="en-IN" sz="3600" dirty="0" smtClean="0">
                <a:latin typeface="Adobe Arabic" pitchFamily="18" charset="-78"/>
                <a:cs typeface="Adobe Arabic" pitchFamily="18" charset="-78"/>
              </a:rPr>
              <a:t>	</a:t>
            </a:r>
          </a:p>
          <a:p>
            <a:pPr marL="0" indent="0">
              <a:buNone/>
            </a:pPr>
            <a:r>
              <a:rPr lang="en-IN" sz="3600" dirty="0" smtClean="0">
                <a:latin typeface="Adobe Arabic" pitchFamily="18" charset="-78"/>
                <a:cs typeface="Adobe Arabic" pitchFamily="18" charset="-78"/>
              </a:rPr>
              <a:t>Agile principle</a:t>
            </a:r>
            <a:endParaRPr lang="en-GB" sz="3600" dirty="0" smtClean="0">
              <a:latin typeface="Adobe Arabic" pitchFamily="18" charset="-78"/>
              <a:cs typeface="Adobe Arabic" pitchFamily="18" charset="-78"/>
            </a:endParaRPr>
          </a:p>
          <a:p>
            <a:endParaRPr lang="en-GB" sz="3600" dirty="0" smtClean="0">
              <a:latin typeface="Adobe Arabic" pitchFamily="18" charset="-78"/>
              <a:cs typeface="Adobe Arabic" pitchFamily="18" charset="-78"/>
            </a:endParaRPr>
          </a:p>
          <a:p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Scope out and prioritize projects</a:t>
            </a:r>
          </a:p>
          <a:p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Diagram requirements for the initial sprint</a:t>
            </a:r>
          </a:p>
          <a:p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Construction/iteration</a:t>
            </a:r>
          </a:p>
          <a:p>
            <a:endParaRPr lang="en-GB" dirty="0" smtClean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IN" sz="3600" dirty="0" smtClean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IN" dirty="0">
              <a:latin typeface="Adobe Arabic" pitchFamily="18" charset="-78"/>
              <a:cs typeface="Adobe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2344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endParaRPr lang="en-GB" sz="3600" dirty="0">
              <a:latin typeface="Adobe Arabic" pitchFamily="18" charset="-78"/>
              <a:cs typeface="Adobe Arabic" pitchFamily="18" charset="-78"/>
            </a:endParaRPr>
          </a:p>
          <a:p>
            <a:r>
              <a:rPr lang="en-GB" sz="3600" dirty="0">
                <a:latin typeface="Adobe Arabic" pitchFamily="18" charset="-78"/>
                <a:cs typeface="Adobe Arabic" pitchFamily="18" charset="-78"/>
              </a:rPr>
              <a:t>Release the iteration into production</a:t>
            </a:r>
          </a:p>
          <a:p>
            <a:endParaRPr lang="en-GB" sz="3600" dirty="0" smtClean="0">
              <a:latin typeface="Adobe Arabic" pitchFamily="18" charset="-78"/>
              <a:cs typeface="Adobe Arabic" pitchFamily="18" charset="-78"/>
            </a:endParaRPr>
          </a:p>
          <a:p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Production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and </a:t>
            </a:r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on going </a:t>
            </a:r>
            <a:r>
              <a:rPr lang="en-GB" sz="3600" dirty="0">
                <a:latin typeface="Adobe Arabic" pitchFamily="18" charset="-78"/>
                <a:cs typeface="Adobe Arabic" pitchFamily="18" charset="-78"/>
              </a:rPr>
              <a:t>support for the software release</a:t>
            </a:r>
          </a:p>
          <a:p>
            <a:endParaRPr lang="en-GB" sz="3600" dirty="0" smtClean="0">
              <a:latin typeface="Adobe Arabic" pitchFamily="18" charset="-78"/>
              <a:cs typeface="Adobe Arabic" pitchFamily="18" charset="-78"/>
            </a:endParaRPr>
          </a:p>
          <a:p>
            <a:r>
              <a:rPr lang="en-GB" sz="3600" dirty="0" smtClean="0">
                <a:latin typeface="Adobe Arabic" pitchFamily="18" charset="-78"/>
                <a:cs typeface="Adobe Arabic" pitchFamily="18" charset="-78"/>
              </a:rPr>
              <a:t>Retirement</a:t>
            </a:r>
            <a:endParaRPr lang="en-GB" sz="3600" dirty="0">
              <a:latin typeface="Adobe Arabic" pitchFamily="18" charset="-78"/>
              <a:cs typeface="Adobe Arabic" pitchFamily="18" charset="-78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506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 case diagram</a:t>
            </a:r>
            <a:endParaRPr lang="en-IN" dirty="0"/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628800"/>
            <a:ext cx="8064896" cy="5229200"/>
          </a:xfrm>
        </p:spPr>
      </p:pic>
    </p:spTree>
    <p:extLst>
      <p:ext uri="{BB962C8B-B14F-4D97-AF65-F5344CB8AC3E}">
        <p14:creationId xmlns:p14="http://schemas.microsoft.com/office/powerpoint/2010/main" val="2430872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4236</TotalTime>
  <Words>450</Words>
  <Application>Microsoft Office PowerPoint</Application>
  <PresentationFormat>On-screen Show (4:3)</PresentationFormat>
  <Paragraphs>144</Paragraphs>
  <Slides>36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  MEDPLUS</vt:lpstr>
      <vt:lpstr>CONTENT</vt:lpstr>
      <vt:lpstr>. OBJECTIVES</vt:lpstr>
      <vt:lpstr>INTRODUCTION</vt:lpstr>
      <vt:lpstr>PowerPoint Presentation</vt:lpstr>
      <vt:lpstr>PowerPoint Presentation</vt:lpstr>
      <vt:lpstr>PowerPoint Presentation</vt:lpstr>
      <vt:lpstr>PowerPoint Presentation</vt:lpstr>
      <vt:lpstr>Use case diagram</vt:lpstr>
      <vt:lpstr>MODULE 1</vt:lpstr>
      <vt:lpstr>MODULE 2</vt:lpstr>
      <vt:lpstr>PowerPoint Presentation</vt:lpstr>
      <vt:lpstr>HLD level 0</vt:lpstr>
      <vt:lpstr>Level 1</vt:lpstr>
      <vt:lpstr>Level 2</vt:lpstr>
      <vt:lpstr>Level 3</vt:lpstr>
      <vt:lpstr>Class Diagram</vt:lpstr>
      <vt:lpstr>SOLUTION</vt:lpstr>
      <vt:lpstr>RESULT</vt:lpstr>
      <vt:lpstr>Home page</vt:lpstr>
      <vt:lpstr>Login page</vt:lpstr>
      <vt:lpstr>User Home</vt:lpstr>
      <vt:lpstr>Pill Remainder</vt:lpstr>
      <vt:lpstr>Edit Stock</vt:lpstr>
      <vt:lpstr>Reminder Check</vt:lpstr>
      <vt:lpstr>Remainder Check Demo</vt:lpstr>
      <vt:lpstr>Tracking all shops</vt:lpstr>
      <vt:lpstr>Tracking nearby shop</vt:lpstr>
      <vt:lpstr>Add Medicine</vt:lpstr>
      <vt:lpstr>Admin Page</vt:lpstr>
      <vt:lpstr>ADVANTAGES</vt:lpstr>
      <vt:lpstr>DISADVANTAGES</vt:lpstr>
      <vt:lpstr>FUTURE SCOPE</vt:lpstr>
      <vt:lpstr>REFERENCES</vt:lpstr>
      <vt:lpstr>CONCLUSSION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MEDPLUS</dc:title>
  <dc:creator>Windows User</dc:creator>
  <cp:lastModifiedBy>Windows User</cp:lastModifiedBy>
  <cp:revision>88</cp:revision>
  <dcterms:created xsi:type="dcterms:W3CDTF">2019-11-15T12:51:50Z</dcterms:created>
  <dcterms:modified xsi:type="dcterms:W3CDTF">2019-11-30T05:57:06Z</dcterms:modified>
</cp:coreProperties>
</file>